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1424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Watermar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Watermar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4/9/13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3305" y="1868093"/>
            <a:ext cx="6477000" cy="1914144"/>
          </a:xfrm>
        </p:spPr>
        <p:txBody>
          <a:bodyPr/>
          <a:lstStyle/>
          <a:p>
            <a:r>
              <a:rPr lang="en-US" dirty="0" smtClean="0"/>
              <a:t>Behavioral Characteristics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3305" y="4023832"/>
            <a:ext cx="6477000" cy="117408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   Diversity in Death of a Salesman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52010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Behaviors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35138"/>
            <a:ext cx="7444632" cy="460122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Behavior as defined by Merriam-Webster is the manner in conducting oneself</a:t>
            </a:r>
          </a:p>
          <a:p>
            <a:r>
              <a:rPr lang="en-US" dirty="0" smtClean="0"/>
              <a:t>Explanation of one’s actions and responses</a:t>
            </a:r>
          </a:p>
          <a:p>
            <a:r>
              <a:rPr lang="en-US" dirty="0" smtClean="0"/>
              <a:t>Diversity is referred to as “all of the ways in which people are different” according to Diversity Consciousness</a:t>
            </a:r>
          </a:p>
          <a:p>
            <a:r>
              <a:rPr lang="en-US" dirty="0" smtClean="0"/>
              <a:t>Different behaviors, personalities, are one way to determine diversity.</a:t>
            </a:r>
          </a:p>
          <a:p>
            <a:r>
              <a:rPr lang="en-US" dirty="0"/>
              <a:t>Communication in Our Lives textbook wrote about was the link between communication and self worth. “When others are more successful around us our own achievements are lost”.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71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Willy Loman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Behavioral characteristics are prominent in this character. He exhibits many signs of his diversity when compared to his neighbors and his own family</a:t>
            </a:r>
          </a:p>
          <a:p>
            <a:r>
              <a:rPr lang="en-US" dirty="0" smtClean="0"/>
              <a:t>Specifics of Willy’s behavior</a:t>
            </a:r>
          </a:p>
          <a:p>
            <a:pPr lvl="1"/>
            <a:r>
              <a:rPr lang="en-US" dirty="0" smtClean="0"/>
              <a:t>Distraught – Throughout the play he seems to be distraught with his situation (lack of success, family success, getting older)</a:t>
            </a:r>
          </a:p>
          <a:p>
            <a:pPr lvl="1"/>
            <a:r>
              <a:rPr lang="en-US" dirty="0" smtClean="0"/>
              <a:t>Manic – Towards the end of the play Willy has trouble forming thoughts and remembering. He seems to be running everywhere but never getting anywhere.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38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Linda Loman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Linda Loman showed mysterious behaviors in her character. </a:t>
            </a:r>
          </a:p>
          <a:p>
            <a:r>
              <a:rPr lang="en-US" dirty="0" smtClean="0"/>
              <a:t>Her behaviors were what kept her character interesting. She exhibited specific behaviors of being…</a:t>
            </a:r>
          </a:p>
          <a:p>
            <a:pPr lvl="1"/>
            <a:r>
              <a:rPr lang="en-US" dirty="0" smtClean="0"/>
              <a:t>Composed –</a:t>
            </a:r>
            <a:r>
              <a:rPr lang="en-US" dirty="0"/>
              <a:t> </a:t>
            </a:r>
            <a:r>
              <a:rPr lang="en-US" dirty="0" smtClean="0"/>
              <a:t>Mostly Linda has her feeling under control always focusing on other people or chores rather than her own feelings</a:t>
            </a:r>
          </a:p>
          <a:p>
            <a:pPr lvl="1"/>
            <a:r>
              <a:rPr lang="en-US" dirty="0" smtClean="0"/>
              <a:t>Understanding – Throughout the play she was understanding of Willy’s troubles and her two son’s confusion with life</a:t>
            </a:r>
          </a:p>
        </p:txBody>
      </p:sp>
    </p:spTree>
    <p:extLst>
      <p:ext uri="{BB962C8B-B14F-4D97-AF65-F5344CB8AC3E}">
        <p14:creationId xmlns:p14="http://schemas.microsoft.com/office/powerpoint/2010/main" val="186454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Biff and Happy Loman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Biff and Happy were characters that were much like their father, Willy. They were very expressive with their behaviors.</a:t>
            </a:r>
          </a:p>
          <a:p>
            <a:r>
              <a:rPr lang="en-US" dirty="0" smtClean="0"/>
              <a:t>Specific examples include…</a:t>
            </a:r>
          </a:p>
          <a:p>
            <a:pPr lvl="1"/>
            <a:r>
              <a:rPr lang="en-US" dirty="0" smtClean="0"/>
              <a:t>Exacerbated- Biff and Willy’s conversations always seemed to exhibit this behavior. His behavior also stems from the way his life is going, not as successful as hoped.</a:t>
            </a:r>
          </a:p>
          <a:p>
            <a:pPr lvl="1"/>
            <a:r>
              <a:rPr lang="en-US" dirty="0" smtClean="0"/>
              <a:t>Philandering- Happy is described as being a “philandering bum” by his mother. He seems to not know what he wants out of his life or where he wants to go.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76610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0387" y="4698470"/>
            <a:ext cx="7313613" cy="65146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Questions or Comments?</a:t>
            </a:r>
            <a:endParaRPr lang="en-US" sz="3600" dirty="0"/>
          </a:p>
        </p:txBody>
      </p:sp>
      <p:pic>
        <p:nvPicPr>
          <p:cNvPr id="4" name="Picture 3" descr="deathofsalesma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2000" y="0"/>
            <a:ext cx="5080000" cy="425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958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kwell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Inkwell.thmx</Template>
  <TotalTime>459</TotalTime>
  <Words>339</Words>
  <Application>Microsoft Macintosh PowerPoint</Application>
  <PresentationFormat>On-screen Show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Inkwell</vt:lpstr>
      <vt:lpstr>Behavioral Characteristics</vt:lpstr>
      <vt:lpstr>Behaviors</vt:lpstr>
      <vt:lpstr>Willy Loman</vt:lpstr>
      <vt:lpstr>Linda Loman</vt:lpstr>
      <vt:lpstr>Biff and Happy Loman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Behavioral Characteristics</dc:title>
  <dc:creator>Emma Becker</dc:creator>
  <cp:lastModifiedBy>Emma Becker</cp:lastModifiedBy>
  <cp:revision>8</cp:revision>
  <dcterms:created xsi:type="dcterms:W3CDTF">2013-04-09T17:08:12Z</dcterms:created>
  <dcterms:modified xsi:type="dcterms:W3CDTF">2013-04-10T00:48:06Z</dcterms:modified>
</cp:coreProperties>
</file>